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ldizsar Szollosi" initials="BS" lastIdx="1" clrIdx="0">
    <p:extLst>
      <p:ext uri="{19B8F6BF-5375-455C-9EA6-DF929625EA0E}">
        <p15:presenceInfo xmlns:p15="http://schemas.microsoft.com/office/powerpoint/2012/main" userId="df8d18d23ab694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15T21:10:56.754" idx="1">
    <p:pos x="7392" y="1570"/>
    <p:text>bbb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540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431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7208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2499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000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7181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1942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7526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035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3356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972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707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971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036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412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009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651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DB2849D-E56F-4038-A229-05C8F52A3AB0}" type="datetimeFigureOut">
              <a:rPr lang="hu-HU" smtClean="0"/>
              <a:t>2023. 07. 24.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7EC357A-0ED7-436E-8A14-3E76DF722C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1135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uuu">
            <a:extLst>
              <a:ext uri="{FF2B5EF4-FFF2-40B4-BE49-F238E27FC236}">
                <a16:creationId xmlns:a16="http://schemas.microsoft.com/office/drawing/2014/main" id="{BD59CBBE-12CF-454F-94C4-09B1A567D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514" y="1213137"/>
            <a:ext cx="9986972" cy="449190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2868F30-45B3-4D69-BEFB-1E73F6D26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881" y="2097742"/>
            <a:ext cx="9440034" cy="2172953"/>
          </a:xfrm>
        </p:spPr>
        <p:txBody>
          <a:bodyPr>
            <a:normAutofit/>
          </a:bodyPr>
          <a:lstStyle/>
          <a:p>
            <a:r>
              <a:rPr lang="hu-HU" sz="6600" dirty="0" err="1">
                <a:highlight>
                  <a:srgbClr val="000000"/>
                </a:highlight>
              </a:rPr>
              <a:t>Határtalanul</a:t>
            </a:r>
            <a:r>
              <a:rPr lang="hu-HU" sz="6600" dirty="0">
                <a:highlight>
                  <a:srgbClr val="000000"/>
                </a:highlight>
              </a:rPr>
              <a:t> program</a:t>
            </a:r>
            <a:br>
              <a:rPr lang="hu-HU" sz="6600" dirty="0">
                <a:highlight>
                  <a:srgbClr val="000000"/>
                </a:highlight>
              </a:rPr>
            </a:br>
            <a:r>
              <a:rPr lang="hu-HU" dirty="0">
                <a:effectLst/>
                <a:highlight>
                  <a:srgbClr val="000000"/>
                </a:highlight>
              </a:rPr>
              <a:t> </a:t>
            </a:r>
            <a:r>
              <a:rPr lang="hu-HU" b="1" dirty="0">
                <a:effectLst/>
                <a:highlight>
                  <a:srgbClr val="000000"/>
                </a:highlight>
              </a:rPr>
              <a:t>HAT-20-01-0808</a:t>
            </a:r>
            <a:endParaRPr lang="hu-HU" sz="6600" dirty="0">
              <a:highlight>
                <a:srgbClr val="000000"/>
              </a:highlight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A0E3A8C-F19D-443F-96A7-2A3A25708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382" y="5705045"/>
            <a:ext cx="4802910" cy="852773"/>
          </a:xfrm>
        </p:spPr>
        <p:txBody>
          <a:bodyPr/>
          <a:lstStyle/>
          <a:p>
            <a:r>
              <a:rPr lang="hu-HU" dirty="0"/>
              <a:t>Készítette: Szöllősi Boldizsár</a:t>
            </a:r>
          </a:p>
        </p:txBody>
      </p:sp>
    </p:spTree>
    <p:extLst>
      <p:ext uri="{BB962C8B-B14F-4D97-AF65-F5344CB8AC3E}">
        <p14:creationId xmlns:p14="http://schemas.microsoft.com/office/powerpoint/2010/main" val="49740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DF3A4B-AA87-4441-BFBE-44C3D8E91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>
                <a:latin typeface="Algerian" panose="04020705040A02060702" pitchFamily="82" charset="0"/>
              </a:rPr>
              <a:t>Az </a:t>
            </a:r>
            <a:r>
              <a:rPr lang="hu-HU" sz="4400" dirty="0" err="1">
                <a:latin typeface="Algerian" panose="04020705040A02060702" pitchFamily="82" charset="0"/>
              </a:rPr>
              <a:t>els</a:t>
            </a:r>
            <a:r>
              <a:rPr lang="hu-H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Ő</a:t>
            </a:r>
            <a:r>
              <a:rPr lang="hu-HU" sz="4400" dirty="0">
                <a:latin typeface="Algerian" panose="04020705040A02060702" pitchFamily="82" charset="0"/>
              </a:rPr>
              <a:t>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ECD6C7-0C83-468F-91D9-CFA9F9CD0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1732449"/>
            <a:ext cx="9631394" cy="4964186"/>
          </a:xfrm>
        </p:spPr>
        <p:txBody>
          <a:bodyPr>
            <a:normAutofit/>
          </a:bodyPr>
          <a:lstStyle/>
          <a:p>
            <a:r>
              <a:rPr lang="hu-HU" dirty="0"/>
              <a:t>Kassára érkezésünk után kb. 10:30-kor megcsodálhattuk a Szent Mihály templomot a Szent Erzsébet székesegyházat és gótikus elemeit, az Orbán tornyot és a Rodostói házat. Lenyűgöző volt látni ezeket az épületeket és hallani történetüket.</a:t>
            </a:r>
          </a:p>
          <a:p>
            <a:r>
              <a:rPr lang="hu-HU" dirty="0"/>
              <a:t>A következő programunk Eperjesen lett volna, de sajnos nem fért bele az időnkbe.</a:t>
            </a:r>
          </a:p>
          <a:p>
            <a:r>
              <a:rPr lang="hu-HU" dirty="0"/>
              <a:t>De a csodálatos Bártfán megtekinthettük a régi városházát, a főteret  és a Szent Egyed-bazilikát </a:t>
            </a:r>
            <a:r>
              <a:rPr lang="hu-HU" dirty="0">
                <a:effectLst/>
              </a:rPr>
              <a:t>az UNESCO szlovákiai világörökség helyszínének számító műemléket. </a:t>
            </a:r>
          </a:p>
          <a:p>
            <a:r>
              <a:rPr lang="hu-HU" dirty="0">
                <a:effectLst/>
              </a:rPr>
              <a:t>A 15. században épült, gótikus stílusban. Miklós bártfai mester kezdte építeni, de végső formájának építésze a 15. század végén Kassai István volt. A templomot, amely 1878-ban leégett, Steindl Imre tervei alapján állították helyre 1899-ben.</a:t>
            </a:r>
          </a:p>
          <a:p>
            <a:r>
              <a:rPr lang="hu-HU" dirty="0">
                <a:effectLst/>
              </a:rPr>
              <a:t>Majd utunkat a Magas-Tátrában lévő szálláshelyünkre vettük. A szálláshelyünk elfoglalása után már csak beszélgettünk és pihentünk, hiszen nagyon elfáradtunk.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3E9F1AC-C4D1-4679-8FF7-EB581322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252" y="811306"/>
            <a:ext cx="2345454" cy="52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5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A9E3FD-84F2-4518-A73F-B05D5809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 </a:t>
            </a:r>
            <a:r>
              <a:rPr lang="hu-HU" sz="4400" dirty="0">
                <a:latin typeface="Algerian" panose="04020705040A02060702" pitchFamily="82" charset="0"/>
              </a:rPr>
              <a:t>Szent Erzsébet székesegyház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2C3542F-EFC0-433D-B8D1-C16E9C06E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6" y="1732449"/>
            <a:ext cx="9475693" cy="4982116"/>
          </a:xfrm>
        </p:spPr>
        <p:txBody>
          <a:bodyPr>
            <a:normAutofit/>
          </a:bodyPr>
          <a:lstStyle/>
          <a:p>
            <a:r>
              <a:rPr lang="hu-HU" dirty="0">
                <a:effectLst/>
              </a:rPr>
              <a:t>Kassa főterének jellegzetessége a nagyszabású gótikus Szent Erzsébet székesegyház. Ez az önálló építmény. Szlovákia legnagyobb temploma, és a nyugati típusú székesegyházak közül ez  Európa legkeletebben fekvő székesegyháza.</a:t>
            </a:r>
          </a:p>
          <a:p>
            <a:r>
              <a:rPr lang="hu-HU" dirty="0">
                <a:effectLst/>
              </a:rPr>
              <a:t>A felépítése 1380 óta több szakaszban királyi felügyelet alatt folyt, és mondhatni, hogy még mindmáig befejezetlen. A Szent Erzsébet székesegyház eredeti tervezete az öthajós bazilika. A természeti csapások és háborúk súlya alatt más külsőt öltött fel – kereszthajóval ellátott öthajós székesegyházzá vált.</a:t>
            </a:r>
          </a:p>
          <a:p>
            <a:r>
              <a:rPr lang="hu-HU" dirty="0">
                <a:effectLst/>
              </a:rPr>
              <a:t>Az újstílusú javítások ellenére, a tűzvészek és földrengések után a 19. században nagyon sok gótikus jegyet és értékes művészeti alkotást őriz. </a:t>
            </a:r>
          </a:p>
          <a:p>
            <a:r>
              <a:rPr lang="hu-HU" dirty="0">
                <a:effectLst/>
              </a:rPr>
              <a:t>A templom </a:t>
            </a:r>
            <a:r>
              <a:rPr lang="hu-HU" dirty="0" err="1">
                <a:effectLst/>
              </a:rPr>
              <a:t>belsejében</a:t>
            </a:r>
            <a:r>
              <a:rPr lang="hu-HU" dirty="0">
                <a:effectLst/>
              </a:rPr>
              <a:t> külön figyelmet érdemel az 1474 és 1477-ből származó Szent Erzsébet főoltár. Említésre méltó része a két szárny 48 gótikus </a:t>
            </a:r>
            <a:r>
              <a:rPr lang="hu-HU" dirty="0" err="1">
                <a:effectLst/>
              </a:rPr>
              <a:t>táblaképpel,valamint</a:t>
            </a:r>
            <a:r>
              <a:rPr lang="hu-HU" dirty="0">
                <a:effectLst/>
              </a:rPr>
              <a:t> az oltár szobrászati és festészeti díszítése. </a:t>
            </a:r>
            <a:r>
              <a:rPr lang="hu-HU" dirty="0"/>
              <a:t> 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0E678E4-C153-4999-89E1-867EA71EC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300" y="1645065"/>
            <a:ext cx="2102456" cy="46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84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4CE4F9-30EA-4952-8545-E0B9A492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>
                <a:latin typeface="Algerian" panose="04020705040A02060702" pitchFamily="82" charset="0"/>
              </a:rPr>
              <a:t>A második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3223F71-86F8-4CB3-953D-05ED45C3B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18" y="1714519"/>
            <a:ext cx="9717741" cy="5000045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Reggeli után megtekintettük </a:t>
            </a:r>
            <a:r>
              <a:rPr lang="hu-HU" dirty="0">
                <a:effectLst/>
              </a:rPr>
              <a:t>Késmárkot, ahol két evangélikus templom áll egymás szomszédságában. A nagyobb, újabb épület a 19. században épült. Vörös kupoláját jól látni a város körüli dombokról. Nevezetessége, hogy itt található Thököly Imre sírja.</a:t>
            </a:r>
          </a:p>
          <a:p>
            <a:r>
              <a:rPr lang="hu-HU" dirty="0">
                <a:effectLst/>
              </a:rPr>
              <a:t>Az új templom után átmentünk az ótemplomhoz (fatemplomhoz). </a:t>
            </a:r>
          </a:p>
          <a:p>
            <a:r>
              <a:rPr lang="hu-HU" dirty="0">
                <a:effectLst/>
              </a:rPr>
              <a:t>Ez az evangélikus templom Szlovákia világörökségének részét képezi. A Szentháromság tiszteletére emelt, eredeti állapotában látható fatemplomban napjainkban is evangélikus istentiszteleteket tartanak. Érdekes volt hallani, hogy amikor a templom épült nem használtak hozzá fém és vas elemeket, csak fából készült az egész épület.</a:t>
            </a:r>
          </a:p>
          <a:p>
            <a:r>
              <a:rPr lang="hu-HU" dirty="0">
                <a:effectLst/>
              </a:rPr>
              <a:t>A templom abban az időben épült, amikor az 1681-es soproni országgyűlés 26. cikkelye engedélyezte a protestánsok számára a templomépítést a városon kívül egy adott helyen, kizárólag egyházi forrásokból. A legolcsóbb építőanyag a fa volt, ezért az utolsó öt templom, amely eredeti állapotában fennmaradt Szlovákia területén, fából épült. </a:t>
            </a:r>
          </a:p>
          <a:p>
            <a:r>
              <a:rPr lang="hu-HU" dirty="0">
                <a:effectLst/>
              </a:rPr>
              <a:t>Utána megtekintettük a késmárki várat.</a:t>
            </a:r>
          </a:p>
          <a:p>
            <a:r>
              <a:rPr lang="hu-HU" dirty="0">
                <a:effectLst/>
              </a:rPr>
              <a:t>Majd megnéztük Szepesszombat főterét és utána </a:t>
            </a:r>
            <a:r>
              <a:rPr lang="hu-HU" dirty="0" err="1">
                <a:effectLst/>
              </a:rPr>
              <a:t>Ótátrafüreden</a:t>
            </a:r>
            <a:r>
              <a:rPr lang="hu-HU" dirty="0">
                <a:effectLst/>
              </a:rPr>
              <a:t> túráztunk a hegyen a természetben, ahol a gyönyörű tájban  gyönyörködtünk.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4F3C4E1-F6B5-4FEE-AA07-2EE8E6FA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6277" y="1714519"/>
            <a:ext cx="2474358" cy="41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28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E1BF46-5B84-41EF-8685-7F06D8EB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>
                <a:latin typeface="Algerian" panose="04020705040A02060702" pitchFamily="82" charset="0"/>
              </a:rPr>
              <a:t>A késmárki vár</a:t>
            </a:r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id="{BFD7745B-6F4B-43C4-BDA1-2DC39665C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69" y="1782492"/>
            <a:ext cx="70962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két templom után megtekintettük a késmárki várat. A várkomplexum a város védelmének céljából 1463-ban a középkori Szent Erzsébet település romjain jött létre. A vár legrégibb </a:t>
            </a:r>
            <a:r>
              <a:rPr lang="hu-HU" dirty="0" err="1"/>
              <a:t>külseje</a:t>
            </a:r>
            <a:r>
              <a:rPr lang="hu-HU" dirty="0"/>
              <a:t> gótikus stílusú volt, amit </a:t>
            </a:r>
            <a:r>
              <a:rPr lang="hu-HU" dirty="0" err="1"/>
              <a:t>Zápolyai</a:t>
            </a:r>
            <a:r>
              <a:rPr lang="hu-HU" dirty="0"/>
              <a:t> Jánostól és Imrétől kapott. A jelenlegi, többnyire 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reneszánsz külsőt</a:t>
            </a:r>
            <a:r>
              <a:rPr lang="hu-HU" dirty="0"/>
              <a:t> a késmárki vár az 1572-1624-es években végrehajtott terjedelmes többszakaszos átalakítás révén szerezte. A vár utolsó átalakításait a </a:t>
            </a:r>
            <a:r>
              <a:rPr lang="hu-HU" dirty="0" err="1"/>
              <a:t>Thökölyi</a:t>
            </a:r>
            <a:r>
              <a:rPr lang="hu-HU" b="1" dirty="0"/>
              <a:t> </a:t>
            </a:r>
            <a:r>
              <a:rPr lang="hu-HU" dirty="0"/>
              <a:t>család biztosította, a család olasz kőfaragókat, kőműveseket és festőket hívott Késmárkba, hogy az eredetileg </a:t>
            </a:r>
            <a:r>
              <a:rPr lang="hu-HU" dirty="0" err="1"/>
              <a:t>védvárat</a:t>
            </a:r>
            <a:r>
              <a:rPr lang="hu-HU" dirty="0"/>
              <a:t> reprezentációs családi lakhellyé alakítsák. A várudvaron levő épületek reneszánsz árkádokat kaptak, az emeleten levő pompás termek falfestményekkel lettek kidíszítve és a várkápolna belseje korabarokk stílusban volt felújítva.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0AF6FBD-4D9B-4CC6-9323-514753F45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024" y="2379569"/>
            <a:ext cx="4489076" cy="33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9C641D-B731-475D-BF76-198BAF1C6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52438"/>
            <a:ext cx="10353762" cy="970450"/>
          </a:xfrm>
        </p:spPr>
        <p:txBody>
          <a:bodyPr>
            <a:normAutofit/>
          </a:bodyPr>
          <a:lstStyle/>
          <a:p>
            <a:r>
              <a:rPr lang="hu-HU" sz="4400" dirty="0">
                <a:latin typeface="Algerian" panose="04020705040A02060702" pitchFamily="82" charset="0"/>
              </a:rPr>
              <a:t>A harmadik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CA9E28-857A-490B-B16F-6C5750BD7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00" y="1090342"/>
            <a:ext cx="7979193" cy="4677316"/>
          </a:xfrm>
        </p:spPr>
        <p:txBody>
          <a:bodyPr>
            <a:normAutofit/>
          </a:bodyPr>
          <a:lstStyle/>
          <a:p>
            <a:r>
              <a:rPr lang="hu-HU" dirty="0"/>
              <a:t>A harmadik napot kicsit át kellett formálnunk mivel este nagy eső volt, így a Csorba-tó meglátogatását elhalasztottuk a következő napra. Ezért a szervező csapat új úticélt tűzött ki aznapra, meglátogattuk Lengyelországot, ott </a:t>
            </a:r>
            <a:r>
              <a:rPr lang="hu-HU" dirty="0" err="1"/>
              <a:t>Nedec</a:t>
            </a:r>
            <a:r>
              <a:rPr lang="hu-HU" dirty="0"/>
              <a:t> várát és a közeli víztározót. A vártól elláttunk a folyó túl oldalára, ahol volt még egy vár. Ott az idegenvezető úr elmesélte a csapatnak, hogy miért is volt fontos a két várból a védelem.</a:t>
            </a:r>
          </a:p>
          <a:p>
            <a:r>
              <a:rPr lang="hu-HU" dirty="0"/>
              <a:t>Utána átmentünk </a:t>
            </a:r>
            <a:r>
              <a:rPr lang="hu-HU" dirty="0" err="1"/>
              <a:t>Alsólenichre</a:t>
            </a:r>
            <a:r>
              <a:rPr lang="hu-HU" dirty="0"/>
              <a:t>, a Vörös kolostort nézhettük meg és hallgattuk meg a történetét. Ezután meglátogattuk Nagyőrt, a Mednyánszky családnak a </a:t>
            </a:r>
            <a:r>
              <a:rPr lang="hu-HU" dirty="0" err="1"/>
              <a:t>Stansith</a:t>
            </a:r>
            <a:r>
              <a:rPr lang="hu-HU" dirty="0"/>
              <a:t> kastélyát, ott láttuk a család festményeit és sok műemléket, és hogy hogyan is éltek itt régen.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9B57D61-4380-4691-91F1-1A27E49BB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948" y="526657"/>
            <a:ext cx="2518150" cy="562087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09BC92F-858F-4831-8EF8-30FEFAB9F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766" y="4599679"/>
            <a:ext cx="3765148" cy="217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E15F4B-813D-426D-B6D7-42987B5D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39763"/>
            <a:ext cx="10353762" cy="970450"/>
          </a:xfrm>
        </p:spPr>
        <p:txBody>
          <a:bodyPr>
            <a:normAutofit/>
          </a:bodyPr>
          <a:lstStyle/>
          <a:p>
            <a:r>
              <a:rPr lang="hu-HU" sz="4400" dirty="0">
                <a:latin typeface="Algerian" panose="04020705040A02060702" pitchFamily="82" charset="0"/>
              </a:rPr>
              <a:t>A negyedik nap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01A99AA-137F-4F39-873B-B5930F77E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38" y="1453322"/>
            <a:ext cx="11959524" cy="3233997"/>
          </a:xfrm>
        </p:spPr>
        <p:txBody>
          <a:bodyPr>
            <a:normAutofit fontScale="92500"/>
          </a:bodyPr>
          <a:lstStyle/>
          <a:p>
            <a:r>
              <a:rPr lang="hu-HU" dirty="0"/>
              <a:t>A negyedik napunkon a Csorba-tó felé </a:t>
            </a:r>
            <a:r>
              <a:rPr lang="hu-HU" dirty="0" err="1"/>
              <a:t>indultunk.A</a:t>
            </a:r>
            <a:r>
              <a:rPr lang="hu-HU" dirty="0"/>
              <a:t> tóhoz a Szabadság úton mentünk, ez az út körbe öleli a Magas-Tátrát. A Csorba-tóhoz megérkezve megcsodáltuk a tavat és körbe is sétáltuk, ami kb. 1 órát vett igénybe. </a:t>
            </a:r>
          </a:p>
          <a:p>
            <a:r>
              <a:rPr lang="hu-HU" dirty="0">
                <a:effectLst/>
              </a:rPr>
              <a:t>A Csorba-tó  a második legnagyobb tó a Tátra déli oldalán, a </a:t>
            </a:r>
            <a:r>
              <a:rPr lang="hu-HU" dirty="0" err="1">
                <a:effectLst/>
              </a:rPr>
              <a:t>Furkota</a:t>
            </a:r>
            <a:r>
              <a:rPr lang="hu-HU" dirty="0">
                <a:effectLst/>
              </a:rPr>
              <a:t>- és a Malompataki-völgy </a:t>
            </a:r>
            <a:r>
              <a:rPr lang="hu-HU" dirty="0" err="1">
                <a:effectLst/>
              </a:rPr>
              <a:t>torkolata</a:t>
            </a:r>
            <a:r>
              <a:rPr lang="hu-HU" dirty="0">
                <a:effectLst/>
              </a:rPr>
              <a:t> között.</a:t>
            </a:r>
          </a:p>
          <a:p>
            <a:r>
              <a:rPr lang="hu-HU" dirty="0"/>
              <a:t>A tó után volt lehetőségünk nézelődni, emléktárgyakat venni. Utána utunkat a szepesi vár felé vettük. A várat sajnos csak a busz ablakából csodálhattuk, de a túravezető úr sok érdekes dolgot elmondott róla.</a:t>
            </a:r>
          </a:p>
          <a:p>
            <a:r>
              <a:rPr lang="hu-HU" dirty="0"/>
              <a:t>Majd a </a:t>
            </a:r>
            <a:r>
              <a:rPr lang="hu-HU" dirty="0" err="1"/>
              <a:t>Szádelői</a:t>
            </a:r>
            <a:r>
              <a:rPr lang="hu-HU" dirty="0"/>
              <a:t>-völgyben pihentünk meg és túráztunk is, lenyűgöző volt látni a hegyre felfelé tartva a hatalmas kőfalakat, amit a természet az évszázadok alatt formált meg. Ezután már csak haza Magyarországra vettük az utunkat, kb. 8:30-ra értünk haza.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9687A8C-DA28-4948-B4F6-87C4F2B42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23" y="4396894"/>
            <a:ext cx="5032840" cy="226477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AF5C302-A268-4247-99BA-07699346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47" y="4687319"/>
            <a:ext cx="4240306" cy="190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5563C0EA-99C8-41D3-A19C-622988649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770965"/>
            <a:ext cx="10353762" cy="5477435"/>
          </a:xfrm>
        </p:spPr>
        <p:txBody>
          <a:bodyPr>
            <a:normAutofit/>
          </a:bodyPr>
          <a:lstStyle/>
          <a:p>
            <a:r>
              <a:rPr lang="hu-HU" sz="3600" dirty="0"/>
              <a:t>Ezúton is szeretnénk megköszönni, hogy részt vehettünk ezene fantasztikus kiránduláson nagyon sok élménnyel gazdagodtunk !</a:t>
            </a:r>
          </a:p>
          <a:p>
            <a:endParaRPr lang="hu-HU" sz="3600" dirty="0"/>
          </a:p>
          <a:p>
            <a:r>
              <a:rPr lang="hu-HU" sz="3600" dirty="0"/>
              <a:t>Köszönjük a kísérő tanároknak, az iskolának és a programokat szervező csapatnak! </a:t>
            </a:r>
          </a:p>
        </p:txBody>
      </p:sp>
    </p:spTree>
    <p:extLst>
      <p:ext uri="{BB962C8B-B14F-4D97-AF65-F5344CB8AC3E}">
        <p14:creationId xmlns:p14="http://schemas.microsoft.com/office/powerpoint/2010/main" val="24307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38E2CD-8234-4949-AFF6-D20A69E68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471"/>
            <a:ext cx="10166581" cy="3523130"/>
          </a:xfrm>
        </p:spPr>
        <p:txBody>
          <a:bodyPr>
            <a:normAutofit/>
          </a:bodyPr>
          <a:lstStyle/>
          <a:p>
            <a:r>
              <a:rPr lang="hu-HU" sz="6000" dirty="0">
                <a:latin typeface="Algerian" panose="04020705040A02060702" pitchFamily="82" charset="0"/>
              </a:rPr>
              <a:t>Köszönöm a figyelmet !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83036E2-D79D-4EC8-A336-CDA52A0BF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41" y="3043516"/>
            <a:ext cx="6920752" cy="311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la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al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l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Pala</Template>
  <TotalTime>0</TotalTime>
  <Words>944</Words>
  <Application>Microsoft Office PowerPoint</Application>
  <PresentationFormat>Szélesvásznú</PresentationFormat>
  <Paragraphs>34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Algerian</vt:lpstr>
      <vt:lpstr>Calisto MT</vt:lpstr>
      <vt:lpstr>Trebuchet MS</vt:lpstr>
      <vt:lpstr>Wingdings 2</vt:lpstr>
      <vt:lpstr>Pala</vt:lpstr>
      <vt:lpstr>Határtalanul program  HAT-20-01-0808</vt:lpstr>
      <vt:lpstr>Az elsŐ nap</vt:lpstr>
      <vt:lpstr> Szent Erzsébet székesegyház</vt:lpstr>
      <vt:lpstr>A második nap</vt:lpstr>
      <vt:lpstr>A késmárki vár</vt:lpstr>
      <vt:lpstr>A harmadik nap</vt:lpstr>
      <vt:lpstr>A negyedik nap</vt:lpstr>
      <vt:lpstr>PowerPoint-bemutató</vt:lpstr>
      <vt:lpstr>Köszönöm a figyelmet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Boldizsar Szollosi</dc:creator>
  <cp:lastModifiedBy>Zsufos Róbert</cp:lastModifiedBy>
  <cp:revision>29</cp:revision>
  <dcterms:created xsi:type="dcterms:W3CDTF">2022-09-15T15:08:24Z</dcterms:created>
  <dcterms:modified xsi:type="dcterms:W3CDTF">2023-07-24T18:18:31Z</dcterms:modified>
</cp:coreProperties>
</file>